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D6604D-F664-EC63-C03A-91D92CD652C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B719066-E64D-0158-9B3A-9C0407613E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1368BBF-5E9B-B392-351A-32B08AD7D0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075827-66A9-868D-5761-0D3351DFD6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CAB39A-BE6C-830B-AF64-A6D894B295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732163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FB4440-DB7D-B734-756F-29661A4054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EAA995B-540B-33ED-DF0B-5BEEB99431D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B255F5-C00F-6978-286C-E52A3F209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45CFC4E-6589-8D08-004D-BC996E3F96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D5DA0B-6A3D-3910-CA8F-6BEF838899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735636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D3D1DBA-C286-A704-8DCB-E8B2AED2E40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C6CF1-2C42-C871-C939-69019148F6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E303DC-B3E8-0892-1896-ACC0F441BA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2318F6-86D2-C55D-288E-934F1132E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7674C9-F812-0730-DCB2-16E32FDDB9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3305595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395F5-484A-6448-D360-EFA8686A7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75235E-B813-59F4-47C0-305D6AFDA5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6F97D8-3B75-033A-B4F1-530188688C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67B51D-551D-B011-6488-4975139D9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5E6A9-D9F4-6BD1-C516-5C2827800C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28180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A9E3BF-C0EA-11D4-30A2-4FDD8585E0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53B703-D516-DAF0-18B6-B2C75A53E4E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0196B35-080B-2E37-5138-E73670C22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C7F12C5-7D88-51E0-976D-A5C352382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931A30-B97E-1259-C3B9-367B792176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1046921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D93CC8-9E4A-4745-9FD4-0EDDC0B8FF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0F03B7-27C0-E288-FE59-F49E66ACBB3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F2E12C-2714-9B34-3D50-6AB449FDF8E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E020245-BD50-3646-FA75-30F858427F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843B20-3893-8196-DD92-245965B39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9F1B00-95E7-8DF9-F0E1-5D241C3D43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2451681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2622D9-5F3B-5315-27D7-33EB124859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139FA1A-31C8-6CFF-72CD-4310AD08817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F8D62B-DD7E-3FC5-CF4F-690A9ABA8E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55B2EB7-D67B-4A5E-9121-8E4DEA125A8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0222685-51B7-0F42-6A01-4D912662611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049B8F3-A002-637A-7019-95BFFFA9FC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596398F-0ED2-A6C0-CE8A-DA126DFC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53B0A52-6279-9600-F976-D24143557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25293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8A1AC4-FA09-3449-84B6-D3844DC241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3520BE9-FC46-A388-C409-48BFA648E2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448B48C-4346-FDF6-51AC-0190C3C031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D96A49-C30F-A85F-BFD7-24300CE3D7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7528932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FAF444-7073-A6B5-E78C-E775F41880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8E7D1A2-F4B9-31C4-ADE5-DE3BB2FD4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335D27-304D-F44D-AD5A-DA9323D0F5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002171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0F8924-05F7-21D5-8598-2EBDD83DF0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D9E93F-A39B-91BE-3E31-DF262874AD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B0913C-C2F6-EF8D-81C8-581E18272E7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F42DD89-4246-3213-4F97-DAF9886A07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86034F-954E-5173-B365-B2795AC186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2EC0E5-C63C-FD54-AB87-106CE4286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498692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725720-0C8A-871C-AED5-CC7F4F2250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03C7FA6-1782-B065-0EF6-E96B8FAE480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83DDAF0-DDC9-C6FA-6EA9-9AC0E4153F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A6DBBB-B154-98EC-4778-49A8AC1CFA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0D19FE-7C21-8453-75D3-B87AA6C12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0C70DDE-AFA0-DC61-BB65-5104FC9E9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8775683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023835E-41DA-C146-5655-03C864A28D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B0F229-FCE1-1A7B-5F63-1CC972E20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2D75B37-1D03-1B7F-024A-76A734BCBE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7A7E523-5F44-414F-A037-360BDCAC985F}" type="datetimeFigureOut">
              <a:rPr lang="de-CH" smtClean="0"/>
              <a:t>06.06.2026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6DB1B8-923A-796C-DB0E-E28BE3E2E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9B099D-A1F0-4FA5-7813-CD0F43602C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2E3A7F-E661-469C-B784-6D9A91818BB7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68766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ED6173AF-D912-F166-78BA-1C54063C0986}"/>
              </a:ext>
            </a:extLst>
          </p:cNvPr>
          <p:cNvGrpSpPr/>
          <p:nvPr/>
        </p:nvGrpSpPr>
        <p:grpSpPr>
          <a:xfrm>
            <a:off x="5217161" y="3310709"/>
            <a:ext cx="2352903" cy="2352903"/>
            <a:chOff x="4380243" y="2940284"/>
            <a:chExt cx="2352903" cy="2352903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B70E35B9-3601-6F80-6A1D-DCFE90BB513B}"/>
                </a:ext>
              </a:extLst>
            </p:cNvPr>
            <p:cNvGrpSpPr/>
            <p:nvPr/>
          </p:nvGrpSpPr>
          <p:grpSpPr>
            <a:xfrm rot="18880748">
              <a:off x="4592995" y="3153036"/>
              <a:ext cx="1927400" cy="1927399"/>
              <a:chOff x="4592995" y="3153036"/>
              <a:chExt cx="1927400" cy="1927399"/>
            </a:xfrm>
          </p:grpSpPr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CA5E880D-0D16-BEDD-284B-BF37F34AE689}"/>
                  </a:ext>
                </a:extLst>
              </p:cNvPr>
              <p:cNvSpPr/>
              <p:nvPr/>
            </p:nvSpPr>
            <p:spPr>
              <a:xfrm>
                <a:off x="4592997" y="3153036"/>
                <a:ext cx="1927395" cy="1927395"/>
              </a:xfrm>
              <a:prstGeom prst="ellipse">
                <a:avLst/>
              </a:prstGeom>
              <a:noFill/>
              <a:ln w="165100">
                <a:gradFill>
                  <a:gsLst>
                    <a:gs pos="50000">
                      <a:srgbClr val="E5DDC3">
                        <a:alpha val="52000"/>
                      </a:srgbClr>
                    </a:gs>
                    <a:gs pos="9000">
                      <a:srgbClr val="E5DDC3">
                        <a:alpha val="8000"/>
                      </a:srgbClr>
                    </a:gs>
                    <a:gs pos="91000">
                      <a:srgbClr val="E5DDC3">
                        <a:alpha val="8000"/>
                      </a:srgbClr>
                    </a:gs>
                  </a:gsLst>
                  <a:lin ang="10200000" scaled="0"/>
                </a:gra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CH" dirty="0"/>
              </a:p>
            </p:txBody>
          </p:sp>
          <p:sp>
            <p:nvSpPr>
              <p:cNvPr id="6" name="Arc 5">
                <a:extLst>
                  <a:ext uri="{FF2B5EF4-FFF2-40B4-BE49-F238E27FC236}">
                    <a16:creationId xmlns:a16="http://schemas.microsoft.com/office/drawing/2014/main" id="{F1B23A6B-AFF0-68B8-FD2F-8B19E14B8A45}"/>
                  </a:ext>
                </a:extLst>
              </p:cNvPr>
              <p:cNvSpPr/>
              <p:nvPr/>
            </p:nvSpPr>
            <p:spPr>
              <a:xfrm rot="7200000">
                <a:off x="4592996" y="3153036"/>
                <a:ext cx="1927399" cy="1927399"/>
              </a:xfrm>
              <a:prstGeom prst="arc">
                <a:avLst>
                  <a:gd name="adj1" fmla="val 16200000"/>
                  <a:gd name="adj2" fmla="val 1837691"/>
                </a:avLst>
              </a:prstGeom>
              <a:ln w="38100">
                <a:gradFill>
                  <a:gsLst>
                    <a:gs pos="0">
                      <a:srgbClr val="67592D">
                        <a:alpha val="0"/>
                      </a:srgbClr>
                    </a:gs>
                    <a:gs pos="89000">
                      <a:srgbClr val="67592D"/>
                    </a:gs>
                  </a:gsLst>
                  <a:lin ang="5400000" scaled="1"/>
                </a:gradFill>
                <a:tailEnd type="triangl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7" name="Arc 6">
                <a:extLst>
                  <a:ext uri="{FF2B5EF4-FFF2-40B4-BE49-F238E27FC236}">
                    <a16:creationId xmlns:a16="http://schemas.microsoft.com/office/drawing/2014/main" id="{1D188AAB-61E7-6804-535B-2FB548A711EA}"/>
                  </a:ext>
                </a:extLst>
              </p:cNvPr>
              <p:cNvSpPr/>
              <p:nvPr/>
            </p:nvSpPr>
            <p:spPr>
              <a:xfrm rot="14400000">
                <a:off x="4592995" y="3153036"/>
                <a:ext cx="1927399" cy="1927399"/>
              </a:xfrm>
              <a:prstGeom prst="arc">
                <a:avLst>
                  <a:gd name="adj1" fmla="val 16200000"/>
                  <a:gd name="adj2" fmla="val 1837691"/>
                </a:avLst>
              </a:prstGeom>
              <a:ln w="38100">
                <a:gradFill>
                  <a:gsLst>
                    <a:gs pos="0">
                      <a:srgbClr val="67592D">
                        <a:alpha val="0"/>
                      </a:srgbClr>
                    </a:gs>
                    <a:gs pos="89000">
                      <a:srgbClr val="67592D"/>
                    </a:gs>
                  </a:gsLst>
                  <a:lin ang="5400000" scaled="1"/>
                </a:gradFill>
                <a:tailEnd type="triangl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  <p:sp>
            <p:nvSpPr>
              <p:cNvPr id="8" name="Arc 7">
                <a:extLst>
                  <a:ext uri="{FF2B5EF4-FFF2-40B4-BE49-F238E27FC236}">
                    <a16:creationId xmlns:a16="http://schemas.microsoft.com/office/drawing/2014/main" id="{A6919928-4EE0-7DE3-5A06-F0BC7B9DF142}"/>
                  </a:ext>
                </a:extLst>
              </p:cNvPr>
              <p:cNvSpPr/>
              <p:nvPr/>
            </p:nvSpPr>
            <p:spPr>
              <a:xfrm>
                <a:off x="4592995" y="3153036"/>
                <a:ext cx="1927399" cy="1927399"/>
              </a:xfrm>
              <a:prstGeom prst="arc">
                <a:avLst>
                  <a:gd name="adj1" fmla="val 16200000"/>
                  <a:gd name="adj2" fmla="val 1837691"/>
                </a:avLst>
              </a:prstGeom>
              <a:ln w="38100">
                <a:gradFill>
                  <a:gsLst>
                    <a:gs pos="0">
                      <a:srgbClr val="67592D">
                        <a:alpha val="0"/>
                      </a:srgbClr>
                    </a:gs>
                    <a:gs pos="89000">
                      <a:srgbClr val="67592D"/>
                    </a:gs>
                  </a:gsLst>
                  <a:lin ang="5400000" scaled="1"/>
                </a:gradFill>
                <a:tailEnd type="triangle" w="med" len="lg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de-CH"/>
              </a:p>
            </p:txBody>
          </p:sp>
        </p:grp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2D7B0C96-0CC3-9E77-1EF7-D7571D3533F5}"/>
                </a:ext>
              </a:extLst>
            </p:cNvPr>
            <p:cNvSpPr/>
            <p:nvPr/>
          </p:nvSpPr>
          <p:spPr>
            <a:xfrm>
              <a:off x="4380243" y="2940284"/>
              <a:ext cx="2352903" cy="235290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CH"/>
            </a:p>
          </p:txBody>
        </p:sp>
      </p:grpSp>
    </p:spTree>
    <p:extLst>
      <p:ext uri="{BB962C8B-B14F-4D97-AF65-F5344CB8AC3E}">
        <p14:creationId xmlns:p14="http://schemas.microsoft.com/office/powerpoint/2010/main" val="1010110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Roger Heckly</dc:creator>
  <cp:lastModifiedBy>Roger Heckly</cp:lastModifiedBy>
  <cp:revision>1</cp:revision>
  <dcterms:created xsi:type="dcterms:W3CDTF">2026-06-06T11:28:03Z</dcterms:created>
  <dcterms:modified xsi:type="dcterms:W3CDTF">2026-06-06T11:28:03Z</dcterms:modified>
</cp:coreProperties>
</file>